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8" y="-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07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149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033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041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186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398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92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3560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43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756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054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FA11D-286E-489F-A3C5-26AD3648EA4F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ECA7E-5A0E-435D-BB4B-7F4814A0A2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918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</a:rPr>
              <a:t>SIRTLARNING O‘ZARO KESISHISH CHIZIG‘INI YASASH. KESUVCHI TEKISLIKLAR DASTASI USULI 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41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b="1" dirty="0" smtClean="0"/>
              <a:t>TEKISLIKLAR DASTASI.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484784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latin typeface="Arial" pitchFamily="34" charset="0"/>
                <a:cs typeface="Arial" pitchFamily="34" charset="0"/>
              </a:rPr>
              <a:t>Tekisliklar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dastasi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Birta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to‘g‘ri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chiziqdan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o‘tuvchi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tekisliklarni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tekisliklar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dastasi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deyiladi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To‘g‘ri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chiziq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tekisliklar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dastasining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o‘qi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deb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yuritiladi</a:t>
            </a:r>
            <a:r>
              <a:rPr lang="en-US" sz="2400">
                <a:latin typeface="Arial" pitchFamily="34" charset="0"/>
                <a:cs typeface="Arial" pitchFamily="34" charset="0"/>
              </a:rPr>
              <a:t>. 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Tekisliklar dastasi </a:t>
            </a:r>
            <a:r>
              <a:rPr lang="en-US" sz="2400" b="1" smtClean="0">
                <a:latin typeface="Arial" pitchFamily="34" charset="0"/>
                <a:cs typeface="Arial" pitchFamily="34" charset="0"/>
              </a:rPr>
              <a:t>xos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 yoki </a:t>
            </a:r>
            <a:r>
              <a:rPr lang="en-US" sz="2400" b="1" smtClean="0">
                <a:latin typeface="Arial" pitchFamily="34" charset="0"/>
                <a:cs typeface="Arial" pitchFamily="34" charset="0"/>
              </a:rPr>
              <a:t>xosmas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 o‘qqa ega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bo‘ladi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973186"/>
            <a:ext cx="2196244" cy="309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052" y="3284984"/>
            <a:ext cx="2859038" cy="251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67340" y="6069841"/>
            <a:ext cx="36726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Tekisliklar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dastasi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xos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o‘qqa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ega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18247" y="6068728"/>
            <a:ext cx="3888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Tekisliklar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dastasi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xosmas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o‘qqa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ega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24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en-US" sz="2800" b="1" dirty="0" err="1"/>
              <a:t>Konus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silindrning</a:t>
            </a:r>
            <a:r>
              <a:rPr lang="en-US" sz="2800" b="1" dirty="0"/>
              <a:t> </a:t>
            </a:r>
            <a:r>
              <a:rPr lang="en-US" sz="2800" b="1" dirty="0" err="1"/>
              <a:t>o‘zaro</a:t>
            </a:r>
            <a:r>
              <a:rPr lang="en-US" sz="2800" b="1" dirty="0"/>
              <a:t> </a:t>
            </a:r>
            <a:r>
              <a:rPr lang="en-US" sz="2800" b="1" dirty="0" err="1"/>
              <a:t>kesishish</a:t>
            </a:r>
            <a:r>
              <a:rPr lang="en-US" sz="2800" b="1" dirty="0"/>
              <a:t> </a:t>
            </a:r>
            <a:r>
              <a:rPr lang="en-US" sz="2800" b="1" dirty="0" err="1"/>
              <a:t>chizig‘ini</a:t>
            </a:r>
            <a:r>
              <a:rPr lang="en-US" sz="2800" b="1" dirty="0"/>
              <a:t> </a:t>
            </a:r>
            <a:r>
              <a:rPr lang="en-US" sz="2800" b="1" dirty="0" err="1"/>
              <a:t>yasash</a:t>
            </a:r>
            <a:r>
              <a:rPr lang="en-US" sz="2800" b="1" dirty="0"/>
              <a:t>. 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4320480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650" y="1484784"/>
            <a:ext cx="4365873" cy="4503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277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err="1"/>
              <a:t>Silindr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silindrning</a:t>
            </a:r>
            <a:r>
              <a:rPr lang="en-US" sz="2800" b="1" dirty="0"/>
              <a:t> </a:t>
            </a:r>
            <a:r>
              <a:rPr lang="en-US" sz="2800" b="1" dirty="0" err="1"/>
              <a:t>o‘zaro</a:t>
            </a:r>
            <a:r>
              <a:rPr lang="en-US" sz="2800" b="1" dirty="0"/>
              <a:t> </a:t>
            </a:r>
            <a:r>
              <a:rPr lang="en-US" sz="2800" b="1" dirty="0" err="1"/>
              <a:t>kesishish</a:t>
            </a:r>
            <a:r>
              <a:rPr lang="en-US" sz="2800" b="1" dirty="0"/>
              <a:t> </a:t>
            </a:r>
            <a:r>
              <a:rPr lang="en-US" sz="2800" b="1" dirty="0" err="1"/>
              <a:t>chizig‘ini</a:t>
            </a:r>
            <a:r>
              <a:rPr lang="en-US" sz="2800" b="1" dirty="0"/>
              <a:t> </a:t>
            </a:r>
            <a:r>
              <a:rPr lang="en-US" sz="2800" b="1" dirty="0" err="1"/>
              <a:t>yasash</a:t>
            </a:r>
            <a:r>
              <a:rPr lang="en-US" sz="2800" b="1" dirty="0"/>
              <a:t>. </a:t>
            </a:r>
            <a:endParaRPr lang="ru-RU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2348880"/>
            <a:ext cx="3730200" cy="2234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28800"/>
            <a:ext cx="3814066" cy="4584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948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err="1"/>
              <a:t>O‘qlari</a:t>
            </a:r>
            <a:r>
              <a:rPr lang="en-US" sz="2000" b="1" dirty="0"/>
              <a:t> </a:t>
            </a:r>
            <a:r>
              <a:rPr lang="en-US" sz="2000" b="1" dirty="0" err="1"/>
              <a:t>bir</a:t>
            </a:r>
            <a:r>
              <a:rPr lang="en-US" sz="2000" b="1" dirty="0"/>
              <a:t> </a:t>
            </a:r>
            <a:r>
              <a:rPr lang="en-US" sz="2000" b="1" dirty="0" err="1"/>
              <a:t>tekislikda</a:t>
            </a:r>
            <a:r>
              <a:rPr lang="en-US" sz="2000" b="1" dirty="0"/>
              <a:t> </a:t>
            </a:r>
            <a:r>
              <a:rPr lang="en-US" sz="2000" b="1" dirty="0" err="1"/>
              <a:t>yotmaydigan</a:t>
            </a:r>
            <a:r>
              <a:rPr lang="en-US" sz="2000" b="1" dirty="0"/>
              <a:t> </a:t>
            </a:r>
            <a:r>
              <a:rPr lang="en-US" sz="2000" b="1" dirty="0" err="1"/>
              <a:t>aylanish</a:t>
            </a:r>
            <a:r>
              <a:rPr lang="en-US" sz="2000" b="1" dirty="0"/>
              <a:t> </a:t>
            </a:r>
            <a:r>
              <a:rPr lang="en-US" sz="2000" b="1" dirty="0" err="1"/>
              <a:t>sirtlarining</a:t>
            </a:r>
            <a:r>
              <a:rPr lang="en-US" sz="2000" b="1" dirty="0"/>
              <a:t> </a:t>
            </a:r>
            <a:r>
              <a:rPr lang="en-US" sz="2000" b="1" dirty="0" err="1"/>
              <a:t>o‘zaro</a:t>
            </a:r>
            <a:r>
              <a:rPr lang="en-US" sz="2000" b="1" dirty="0"/>
              <a:t> </a:t>
            </a:r>
            <a:r>
              <a:rPr lang="en-US" sz="2000" b="1" dirty="0" err="1"/>
              <a:t>kesishishi</a:t>
            </a:r>
            <a:r>
              <a:rPr lang="en-US" sz="2000" b="1" dirty="0"/>
              <a:t>. 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Parallel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kesuvchi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tekisliklar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usuli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62358" y="1926124"/>
            <a:ext cx="32920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/>
              <a:t>Ikki</a:t>
            </a:r>
            <a:r>
              <a:rPr lang="en-US" b="1" dirty="0"/>
              <a:t> </a:t>
            </a:r>
            <a:r>
              <a:rPr lang="en-US" b="1" dirty="0" err="1"/>
              <a:t>silindrning</a:t>
            </a:r>
            <a:r>
              <a:rPr lang="en-US" b="1" dirty="0"/>
              <a:t> </a:t>
            </a:r>
            <a:r>
              <a:rPr lang="en-US" b="1" dirty="0" err="1"/>
              <a:t>o‘zaro</a:t>
            </a:r>
            <a:r>
              <a:rPr lang="en-US" b="1" dirty="0"/>
              <a:t> </a:t>
            </a:r>
            <a:r>
              <a:rPr lang="en-US" b="1" dirty="0" err="1"/>
              <a:t>kesishishi</a:t>
            </a:r>
            <a:r>
              <a:rPr lang="en-US" b="1" dirty="0"/>
              <a:t>.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40768"/>
            <a:ext cx="3764340" cy="5023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571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2380" y="28966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err="1"/>
              <a:t>O‘qlari</a:t>
            </a:r>
            <a:r>
              <a:rPr lang="en-US" b="1" dirty="0"/>
              <a:t> </a:t>
            </a:r>
            <a:r>
              <a:rPr lang="en-US" b="1" dirty="0" err="1"/>
              <a:t>uchramas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i="1" dirty="0"/>
              <a:t>H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i="1" dirty="0"/>
              <a:t>V </a:t>
            </a:r>
            <a:r>
              <a:rPr lang="en-US" b="1" dirty="0" err="1"/>
              <a:t>ga</a:t>
            </a:r>
            <a:r>
              <a:rPr lang="en-US" b="1" dirty="0"/>
              <a:t> </a:t>
            </a:r>
            <a:r>
              <a:rPr lang="en-US" b="1" dirty="0" err="1"/>
              <a:t>perpendikulyar</a:t>
            </a:r>
            <a:r>
              <a:rPr lang="en-US" b="1" dirty="0"/>
              <a:t> </a:t>
            </a:r>
            <a:r>
              <a:rPr lang="en-US" b="1" dirty="0" err="1"/>
              <a:t>bo‘lgan</a:t>
            </a:r>
            <a:r>
              <a:rPr lang="en-US" b="1" dirty="0"/>
              <a:t> </a:t>
            </a:r>
            <a:r>
              <a:rPr lang="en-US" b="1" dirty="0" err="1"/>
              <a:t>aylanish</a:t>
            </a:r>
            <a:r>
              <a:rPr lang="en-US" b="1" dirty="0"/>
              <a:t> </a:t>
            </a:r>
            <a:r>
              <a:rPr lang="en-US" b="1" dirty="0" err="1"/>
              <a:t>sirtlarining</a:t>
            </a:r>
            <a:r>
              <a:rPr lang="en-US" b="1" dirty="0"/>
              <a:t> </a:t>
            </a:r>
            <a:r>
              <a:rPr lang="en-US" b="1" dirty="0" err="1"/>
              <a:t>o‘zaro</a:t>
            </a:r>
            <a:r>
              <a:rPr lang="en-US" b="1" dirty="0"/>
              <a:t> </a:t>
            </a:r>
            <a:r>
              <a:rPr lang="en-US" b="1" dirty="0" err="1"/>
              <a:t>kesishish</a:t>
            </a:r>
            <a:r>
              <a:rPr lang="en-US" b="1" dirty="0"/>
              <a:t> </a:t>
            </a:r>
            <a:r>
              <a:rPr lang="en-US" b="1" dirty="0" err="1"/>
              <a:t>chizig‘ini</a:t>
            </a:r>
            <a:r>
              <a:rPr lang="en-US" b="1" dirty="0"/>
              <a:t> </a:t>
            </a:r>
            <a:r>
              <a:rPr lang="en-US" b="1" dirty="0" err="1"/>
              <a:t>yasash</a:t>
            </a:r>
            <a:r>
              <a:rPr lang="en-US" b="1" dirty="0"/>
              <a:t>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576" y="260648"/>
            <a:ext cx="2988840" cy="6473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38820"/>
            <a:ext cx="2969467" cy="5273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174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83671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err="1"/>
              <a:t>Yarim</a:t>
            </a:r>
            <a:r>
              <a:rPr lang="en-US" b="1" dirty="0"/>
              <a:t> </a:t>
            </a:r>
            <a:r>
              <a:rPr lang="en-US" b="1" dirty="0" err="1"/>
              <a:t>sfera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uchburchakli</a:t>
            </a:r>
            <a:r>
              <a:rPr lang="en-US" b="1" dirty="0"/>
              <a:t> </a:t>
            </a:r>
            <a:r>
              <a:rPr lang="en-US" b="1" dirty="0" err="1"/>
              <a:t>to‘g‘ri</a:t>
            </a:r>
            <a:r>
              <a:rPr lang="en-US" b="1" dirty="0"/>
              <a:t> </a:t>
            </a:r>
            <a:r>
              <a:rPr lang="en-US" b="1" dirty="0" err="1"/>
              <a:t>prizmaning</a:t>
            </a:r>
            <a:r>
              <a:rPr lang="en-US" b="1" dirty="0"/>
              <a:t> </a:t>
            </a:r>
            <a:r>
              <a:rPr lang="en-US" b="1" dirty="0" err="1"/>
              <a:t>o‘zaro</a:t>
            </a:r>
            <a:r>
              <a:rPr lang="en-US" b="1" dirty="0"/>
              <a:t> </a:t>
            </a:r>
            <a:r>
              <a:rPr lang="en-US" b="1" dirty="0" err="1"/>
              <a:t>kesishishi</a:t>
            </a:r>
            <a:r>
              <a:rPr lang="en-US" b="1" dirty="0"/>
              <a:t>. 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20688"/>
            <a:ext cx="3672408" cy="5764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2132856"/>
            <a:ext cx="3681415" cy="3775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39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err="1"/>
              <a:t>Ikkinchi</a:t>
            </a:r>
            <a:r>
              <a:rPr lang="en-US" sz="3200" b="1" dirty="0"/>
              <a:t> </a:t>
            </a:r>
            <a:r>
              <a:rPr lang="en-US" sz="3200" b="1" dirty="0" err="1"/>
              <a:t>tartibli</a:t>
            </a:r>
            <a:r>
              <a:rPr lang="en-US" sz="3200" b="1" dirty="0"/>
              <a:t> </a:t>
            </a:r>
            <a:r>
              <a:rPr lang="en-US" sz="3200" b="1" dirty="0" err="1"/>
              <a:t>sirtlarning</a:t>
            </a:r>
            <a:r>
              <a:rPr lang="en-US" sz="3200" b="1" dirty="0"/>
              <a:t> </a:t>
            </a:r>
            <a:r>
              <a:rPr lang="en-US" sz="3200" b="1" dirty="0" err="1"/>
              <a:t>o‘zaro</a:t>
            </a:r>
            <a:r>
              <a:rPr lang="en-US" sz="3200" b="1" dirty="0"/>
              <a:t> </a:t>
            </a:r>
            <a:r>
              <a:rPr lang="en-US" sz="3200" b="1" dirty="0" err="1"/>
              <a:t>kesishishidagi</a:t>
            </a:r>
            <a:r>
              <a:rPr lang="en-US" sz="3200" b="1" dirty="0"/>
              <a:t> </a:t>
            </a:r>
            <a:r>
              <a:rPr lang="en-US" sz="3200" b="1" dirty="0" err="1"/>
              <a:t>maxsus</a:t>
            </a:r>
            <a:r>
              <a:rPr lang="en-US" sz="3200" b="1" dirty="0"/>
              <a:t> </a:t>
            </a:r>
            <a:r>
              <a:rPr lang="en-US" sz="3200" b="1" dirty="0" err="1"/>
              <a:t>hollari</a:t>
            </a:r>
            <a:r>
              <a:rPr lang="en-US" sz="3200" b="1" dirty="0"/>
              <a:t> </a:t>
            </a:r>
            <a:endParaRPr lang="ru-RU" sz="3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700808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Ikkinchi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tartibli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sirtlarning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o‘zaro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kesishishi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ko‘pgina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geometrik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amaliyotidagi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masalalarni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o‘z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ichiga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oladi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Ma’lumki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ikkinchi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tartibli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sirtlar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algebrik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sirtlar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turkumiga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kiradi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Shuning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ularning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kesishish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chiziqlari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ham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algebraik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egri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chiziqlar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bo‘ladi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64830"/>
            <a:ext cx="3864893" cy="2399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588" y="4009132"/>
            <a:ext cx="3411965" cy="228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543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699"/>
          <a:stretch/>
        </p:blipFill>
        <p:spPr bwMode="auto">
          <a:xfrm>
            <a:off x="395535" y="476672"/>
            <a:ext cx="6056451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97" t="7059" b="27045"/>
          <a:stretch/>
        </p:blipFill>
        <p:spPr bwMode="auto">
          <a:xfrm>
            <a:off x="4659946" y="3501008"/>
            <a:ext cx="4140983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466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155</Words>
  <Application>Microsoft Office PowerPoint</Application>
  <PresentationFormat>Экран (4:3)</PresentationFormat>
  <Paragraphs>14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SIRTLARNING O‘ZARO KESISHISH CHIZIG‘INI YASASH. KESUVCHI TEKISLIKLAR DASTASI USULI </vt:lpstr>
      <vt:lpstr>TEKISLIKLAR DASTASI. </vt:lpstr>
      <vt:lpstr>Konus bilan silindrning o‘zaro kesishish chizig‘ini yasash. </vt:lpstr>
      <vt:lpstr>Silindr bilan silindrning o‘zaro kesishish chizig‘ini yasash. </vt:lpstr>
      <vt:lpstr>O‘qlari bir tekislikda yotmaydigan aylanish sirtlarining o‘zaro kesishishi. Parallel kesuvchi tekisliklar usuli </vt:lpstr>
      <vt:lpstr>Презентация PowerPoint</vt:lpstr>
      <vt:lpstr>Презентация PowerPoint</vt:lpstr>
      <vt:lpstr>Ikkinchi tartibli sirtlarning o‘zaro kesishishidagi maxsus hollari 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SIRTLARNING O‘ZARO KESISHISH CHIZIG‘INI YASASH. KESUVCHI TEKISLIKLAR DASTASI USULI</dc:title>
  <dc:creator>Пользователь</dc:creator>
  <cp:lastModifiedBy>Пользователь</cp:lastModifiedBy>
  <cp:revision>9</cp:revision>
  <dcterms:created xsi:type="dcterms:W3CDTF">2021-04-01T12:41:37Z</dcterms:created>
  <dcterms:modified xsi:type="dcterms:W3CDTF">2021-04-02T04:19:58Z</dcterms:modified>
</cp:coreProperties>
</file>